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752" y="-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8429-AEA9-48AB-A0C9-234A6AEE8503}" type="datetimeFigureOut">
              <a:rPr lang="de-DE" smtClean="0"/>
              <a:t>05.07.2014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65DB-C895-44CC-B131-88B6515F8D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32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8429-AEA9-48AB-A0C9-234A6AEE8503}" type="datetimeFigureOut">
              <a:rPr lang="de-DE" smtClean="0"/>
              <a:t>05.07.2014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65DB-C895-44CC-B131-88B6515F8D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71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8429-AEA9-48AB-A0C9-234A6AEE8503}" type="datetimeFigureOut">
              <a:rPr lang="de-DE" smtClean="0"/>
              <a:t>05.07.2014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65DB-C895-44CC-B131-88B6515F8D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27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8429-AEA9-48AB-A0C9-234A6AEE8503}" type="datetimeFigureOut">
              <a:rPr lang="de-DE" smtClean="0"/>
              <a:t>05.07.2014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65DB-C895-44CC-B131-88B6515F8D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30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8429-AEA9-48AB-A0C9-234A6AEE8503}" type="datetimeFigureOut">
              <a:rPr lang="de-DE" smtClean="0"/>
              <a:t>05.07.2014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65DB-C895-44CC-B131-88B6515F8D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97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8429-AEA9-48AB-A0C9-234A6AEE8503}" type="datetimeFigureOut">
              <a:rPr lang="de-DE" smtClean="0"/>
              <a:t>05.07.2014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65DB-C895-44CC-B131-88B6515F8D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17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8429-AEA9-48AB-A0C9-234A6AEE8503}" type="datetimeFigureOut">
              <a:rPr lang="de-DE" smtClean="0"/>
              <a:t>05.07.2014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65DB-C895-44CC-B131-88B6515F8D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1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8429-AEA9-48AB-A0C9-234A6AEE8503}" type="datetimeFigureOut">
              <a:rPr lang="de-DE" smtClean="0"/>
              <a:t>05.07.2014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65DB-C895-44CC-B131-88B6515F8D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16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8429-AEA9-48AB-A0C9-234A6AEE8503}" type="datetimeFigureOut">
              <a:rPr lang="de-DE" smtClean="0"/>
              <a:t>05.07.2014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65DB-C895-44CC-B131-88B6515F8D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91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8429-AEA9-48AB-A0C9-234A6AEE8503}" type="datetimeFigureOut">
              <a:rPr lang="de-DE" smtClean="0"/>
              <a:t>05.07.2014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65DB-C895-44CC-B131-88B6515F8D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10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68429-AEA9-48AB-A0C9-234A6AEE8503}" type="datetimeFigureOut">
              <a:rPr lang="de-DE" smtClean="0"/>
              <a:t>05.07.2014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65DB-C895-44CC-B131-88B6515F8D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26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68429-AEA9-48AB-A0C9-234A6AEE8503}" type="datetimeFigureOut">
              <a:rPr lang="de-DE" smtClean="0"/>
              <a:t>05.07.2014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165DB-C895-44CC-B131-88B6515F8D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01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hyperlink" Target="http://www.circuit-training-dehnen-dr-klee.de/index.php/2013-02-14-16-18-19/ss-2014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feil nach links 33"/>
          <p:cNvSpPr/>
          <p:nvPr/>
        </p:nvSpPr>
        <p:spPr>
          <a:xfrm rot="16200000">
            <a:off x="750106" y="5205474"/>
            <a:ext cx="425240" cy="3240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2433860"/>
            <a:ext cx="1362989" cy="986012"/>
          </a:xfrm>
          <a:prstGeom prst="rect">
            <a:avLst/>
          </a:prstGeom>
        </p:spPr>
      </p:pic>
      <p:pic>
        <p:nvPicPr>
          <p:cNvPr id="5" name="Grafik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9" t="14670" r="7824" b="7416"/>
          <a:stretch/>
        </p:blipFill>
        <p:spPr bwMode="auto">
          <a:xfrm>
            <a:off x="368159" y="6018242"/>
            <a:ext cx="1150814" cy="930022"/>
          </a:xfrm>
          <a:prstGeom prst="rect">
            <a:avLst/>
          </a:prstGeom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Grafi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063" y="4314878"/>
            <a:ext cx="1271289" cy="930022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025" name="Grafik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r="27863"/>
          <a:stretch>
            <a:fillRect/>
          </a:stretch>
        </p:blipFill>
        <p:spPr bwMode="auto">
          <a:xfrm>
            <a:off x="4268772" y="928341"/>
            <a:ext cx="814387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52578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3" name="Grafik 12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3" t="13884" r="5124" b="27273"/>
          <a:stretch/>
        </p:blipFill>
        <p:spPr bwMode="auto">
          <a:xfrm>
            <a:off x="3570259" y="7884368"/>
            <a:ext cx="1226893" cy="695057"/>
          </a:xfrm>
          <a:prstGeom prst="rect">
            <a:avLst/>
          </a:prstGeom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3645023" y="7073116"/>
            <a:ext cx="1343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10. Balancieren mit Ball</a:t>
            </a:r>
            <a:endParaRPr lang="de-DE" sz="1400" b="1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6372200"/>
            <a:ext cx="1152128" cy="86409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504" y="2653895"/>
            <a:ext cx="1261848" cy="946386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6" y="4148626"/>
            <a:ext cx="1332584" cy="999438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760" y="7706884"/>
            <a:ext cx="1484784" cy="1113588"/>
          </a:xfrm>
          <a:prstGeom prst="rect">
            <a:avLst/>
          </a:prstGeom>
        </p:spPr>
      </p:pic>
      <p:sp>
        <p:nvSpPr>
          <p:cNvPr id="20" name="Textfeld 19"/>
          <p:cNvSpPr txBox="1"/>
          <p:nvPr/>
        </p:nvSpPr>
        <p:spPr>
          <a:xfrm>
            <a:off x="5083159" y="6064423"/>
            <a:ext cx="1514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1. Unterarmstütz</a:t>
            </a:r>
            <a:endParaRPr lang="de-DE" sz="1400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5205435" y="4007101"/>
            <a:ext cx="1391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2. Mattenkampf</a:t>
            </a:r>
            <a:endParaRPr lang="de-DE" sz="1400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4988353" y="2348474"/>
            <a:ext cx="17530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3. Seitarmstütz (</a:t>
            </a:r>
            <a:r>
              <a:rPr lang="de-DE" sz="1400" b="1" dirty="0" err="1" smtClean="0"/>
              <a:t>re</a:t>
            </a:r>
            <a:r>
              <a:rPr lang="de-DE" sz="1400" b="1" dirty="0" smtClean="0"/>
              <a:t>.)</a:t>
            </a:r>
            <a:endParaRPr lang="de-DE" sz="1400" b="1" dirty="0"/>
          </a:p>
        </p:txBody>
      </p:sp>
      <p:sp>
        <p:nvSpPr>
          <p:cNvPr id="23" name="Textfeld 22"/>
          <p:cNvSpPr txBox="1"/>
          <p:nvPr/>
        </p:nvSpPr>
        <p:spPr>
          <a:xfrm>
            <a:off x="4077073" y="609399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4. Sprünge</a:t>
            </a:r>
            <a:endParaRPr lang="de-DE" sz="1400" b="1" dirty="0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816" y="988989"/>
            <a:ext cx="1261848" cy="946386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1490898" y="683568"/>
            <a:ext cx="1652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5. Seitarmstütz (li.)</a:t>
            </a:r>
            <a:endParaRPr lang="de-DE" sz="14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296216" y="2123728"/>
            <a:ext cx="1275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6. Balancieren</a:t>
            </a:r>
            <a:endParaRPr lang="de-DE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188640" y="3846006"/>
            <a:ext cx="1351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7. Schulterstütz</a:t>
            </a:r>
            <a:endParaRPr lang="de-DE" sz="1400" b="1" dirty="0"/>
          </a:p>
        </p:txBody>
      </p:sp>
      <p:sp>
        <p:nvSpPr>
          <p:cNvPr id="28" name="Textfeld 27"/>
          <p:cNvSpPr txBox="1"/>
          <p:nvPr/>
        </p:nvSpPr>
        <p:spPr>
          <a:xfrm>
            <a:off x="332656" y="5617200"/>
            <a:ext cx="1672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8. Balance-Board</a:t>
            </a:r>
            <a:endParaRPr lang="de-DE" sz="1400" b="1" dirty="0"/>
          </a:p>
        </p:txBody>
      </p:sp>
      <p:sp>
        <p:nvSpPr>
          <p:cNvPr id="29" name="Textfeld 28"/>
          <p:cNvSpPr txBox="1"/>
          <p:nvPr/>
        </p:nvSpPr>
        <p:spPr>
          <a:xfrm>
            <a:off x="1535293" y="7405439"/>
            <a:ext cx="1218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9. Liegestütz</a:t>
            </a:r>
            <a:endParaRPr lang="de-DE" sz="1400" b="1" dirty="0"/>
          </a:p>
        </p:txBody>
      </p:sp>
      <p:sp>
        <p:nvSpPr>
          <p:cNvPr id="17" name="Pfeil nach links 16"/>
          <p:cNvSpPr/>
          <p:nvPr/>
        </p:nvSpPr>
        <p:spPr>
          <a:xfrm rot="18978181">
            <a:off x="1002647" y="1583262"/>
            <a:ext cx="649907" cy="3240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Pfeil nach links 30"/>
          <p:cNvSpPr/>
          <p:nvPr/>
        </p:nvSpPr>
        <p:spPr>
          <a:xfrm rot="2562084">
            <a:off x="5419657" y="1622267"/>
            <a:ext cx="649907" cy="3240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feil nach links 31"/>
          <p:cNvSpPr/>
          <p:nvPr/>
        </p:nvSpPr>
        <p:spPr>
          <a:xfrm>
            <a:off x="3245305" y="1223628"/>
            <a:ext cx="649907" cy="3240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Pfeil nach links 32"/>
          <p:cNvSpPr/>
          <p:nvPr/>
        </p:nvSpPr>
        <p:spPr>
          <a:xfrm rot="16200000">
            <a:off x="786111" y="3477282"/>
            <a:ext cx="425240" cy="3240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links 34"/>
          <p:cNvSpPr/>
          <p:nvPr/>
        </p:nvSpPr>
        <p:spPr>
          <a:xfrm rot="14082348">
            <a:off x="1023193" y="7239176"/>
            <a:ext cx="425240" cy="3240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 nach links 36"/>
          <p:cNvSpPr/>
          <p:nvPr/>
        </p:nvSpPr>
        <p:spPr>
          <a:xfrm rot="7884510">
            <a:off x="4999847" y="7659500"/>
            <a:ext cx="649907" cy="3240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Pfeil nach links 37"/>
          <p:cNvSpPr/>
          <p:nvPr/>
        </p:nvSpPr>
        <p:spPr>
          <a:xfrm rot="5400000">
            <a:off x="5749918" y="5530851"/>
            <a:ext cx="650751" cy="3240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links 38"/>
          <p:cNvSpPr/>
          <p:nvPr/>
        </p:nvSpPr>
        <p:spPr>
          <a:xfrm rot="5400000">
            <a:off x="5895274" y="3653898"/>
            <a:ext cx="360040" cy="3240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Diagonaler Streifen 17"/>
          <p:cNvSpPr/>
          <p:nvPr/>
        </p:nvSpPr>
        <p:spPr>
          <a:xfrm>
            <a:off x="6424808" y="8388424"/>
            <a:ext cx="388568" cy="72008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 rot="18218335">
            <a:off x="5955270" y="8350840"/>
            <a:ext cx="939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Tür</a:t>
            </a:r>
            <a:endParaRPr lang="de-DE" sz="1400" b="1" dirty="0"/>
          </a:p>
        </p:txBody>
      </p:sp>
      <p:sp>
        <p:nvSpPr>
          <p:cNvPr id="30" name="Textfeld 29"/>
          <p:cNvSpPr txBox="1"/>
          <p:nvPr/>
        </p:nvSpPr>
        <p:spPr>
          <a:xfrm>
            <a:off x="1556792" y="242228"/>
            <a:ext cx="3312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 smtClean="0"/>
              <a:t>Gleichgewichtszirkel</a:t>
            </a:r>
            <a:endParaRPr lang="de-DE" b="1" u="sng" dirty="0"/>
          </a:p>
        </p:txBody>
      </p:sp>
      <p:sp>
        <p:nvSpPr>
          <p:cNvPr id="36" name="Textfeld 35"/>
          <p:cNvSpPr txBox="1"/>
          <p:nvPr/>
        </p:nvSpPr>
        <p:spPr>
          <a:xfrm>
            <a:off x="1772817" y="4122068"/>
            <a:ext cx="3432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http://</a:t>
            </a:r>
            <a:r>
              <a:rPr lang="de-DE" sz="1000" b="1" dirty="0" err="1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www.circuit</a:t>
            </a:r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-training-dehnen-</a:t>
            </a:r>
            <a:r>
              <a:rPr lang="de-DE" sz="1000" b="1" dirty="0" err="1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dr</a:t>
            </a:r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-klee.de/</a:t>
            </a:r>
            <a:r>
              <a:rPr lang="de-DE" sz="1000" b="1" dirty="0" err="1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index.php</a:t>
            </a:r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/2013-02-14-16-18-19/</a:t>
            </a:r>
            <a:r>
              <a:rPr lang="de-DE" sz="1000" b="1" dirty="0" err="1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ss</a:t>
            </a:r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-2014</a:t>
            </a:r>
            <a:endParaRPr 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Simon Göhler</a:t>
            </a:r>
          </a:p>
          <a:p>
            <a:pPr algn="ctr"/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Philipp Elsenpeter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76891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</dc:creator>
  <cp:lastModifiedBy>Klee</cp:lastModifiedBy>
  <cp:revision>11</cp:revision>
  <dcterms:created xsi:type="dcterms:W3CDTF">2014-06-16T08:20:28Z</dcterms:created>
  <dcterms:modified xsi:type="dcterms:W3CDTF">2014-07-05T07:48:46Z</dcterms:modified>
</cp:coreProperties>
</file>